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48"/>
  </p:normalViewPr>
  <p:slideViewPr>
    <p:cSldViewPr>
      <p:cViewPr varScale="1">
        <p:scale>
          <a:sx n="49" d="100"/>
          <a:sy n="49" d="100"/>
        </p:scale>
        <p:origin x="1042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2.png"/><Relationship Id="rId7" Type="http://schemas.openxmlformats.org/officeDocument/2006/relationships/image" Target="../media/image78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png"/><Relationship Id="rId11" Type="http://schemas.openxmlformats.org/officeDocument/2006/relationships/image" Target="../media/image93.png"/><Relationship Id="rId5" Type="http://schemas.openxmlformats.org/officeDocument/2006/relationships/image" Target="../media/image74.png"/><Relationship Id="rId10" Type="http://schemas.openxmlformats.org/officeDocument/2006/relationships/image" Target="../media/image92.png"/><Relationship Id="rId4" Type="http://schemas.openxmlformats.org/officeDocument/2006/relationships/image" Target="../media/image73.png"/><Relationship Id="rId9" Type="http://schemas.openxmlformats.org/officeDocument/2006/relationships/image" Target="../media/image9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72.png"/><Relationship Id="rId7" Type="http://schemas.openxmlformats.org/officeDocument/2006/relationships/image" Target="../media/image77.png"/><Relationship Id="rId12" Type="http://schemas.openxmlformats.org/officeDocument/2006/relationships/image" Target="../media/image96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png"/><Relationship Id="rId11" Type="http://schemas.openxmlformats.org/officeDocument/2006/relationships/image" Target="../media/image95.png"/><Relationship Id="rId5" Type="http://schemas.openxmlformats.org/officeDocument/2006/relationships/image" Target="../media/image74.png"/><Relationship Id="rId10" Type="http://schemas.openxmlformats.org/officeDocument/2006/relationships/image" Target="../media/image94.png"/><Relationship Id="rId4" Type="http://schemas.openxmlformats.org/officeDocument/2006/relationships/image" Target="../media/image73.png"/><Relationship Id="rId9" Type="http://schemas.openxmlformats.org/officeDocument/2006/relationships/image" Target="../media/image7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13" Type="http://schemas.openxmlformats.org/officeDocument/2006/relationships/image" Target="../media/image100.png"/><Relationship Id="rId3" Type="http://schemas.openxmlformats.org/officeDocument/2006/relationships/image" Target="../media/image72.png"/><Relationship Id="rId7" Type="http://schemas.openxmlformats.org/officeDocument/2006/relationships/image" Target="../media/image77.png"/><Relationship Id="rId12" Type="http://schemas.openxmlformats.org/officeDocument/2006/relationships/image" Target="../media/image99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png"/><Relationship Id="rId11" Type="http://schemas.openxmlformats.org/officeDocument/2006/relationships/image" Target="../media/image98.png"/><Relationship Id="rId5" Type="http://schemas.openxmlformats.org/officeDocument/2006/relationships/image" Target="../media/image74.png"/><Relationship Id="rId10" Type="http://schemas.openxmlformats.org/officeDocument/2006/relationships/image" Target="../media/image97.png"/><Relationship Id="rId4" Type="http://schemas.openxmlformats.org/officeDocument/2006/relationships/image" Target="../media/image73.png"/><Relationship Id="rId9" Type="http://schemas.openxmlformats.org/officeDocument/2006/relationships/image" Target="../media/image79.png"/><Relationship Id="rId14" Type="http://schemas.openxmlformats.org/officeDocument/2006/relationships/image" Target="../media/image10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image" Target="../media/image72.png"/><Relationship Id="rId7" Type="http://schemas.openxmlformats.org/officeDocument/2006/relationships/image" Target="../media/image77.png"/><Relationship Id="rId12" Type="http://schemas.openxmlformats.org/officeDocument/2006/relationships/image" Target="../media/image105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png"/><Relationship Id="rId11" Type="http://schemas.openxmlformats.org/officeDocument/2006/relationships/image" Target="../media/image104.png"/><Relationship Id="rId5" Type="http://schemas.openxmlformats.org/officeDocument/2006/relationships/image" Target="../media/image74.png"/><Relationship Id="rId10" Type="http://schemas.openxmlformats.org/officeDocument/2006/relationships/image" Target="../media/image101.png"/><Relationship Id="rId4" Type="http://schemas.openxmlformats.org/officeDocument/2006/relationships/image" Target="../media/image73.png"/><Relationship Id="rId9" Type="http://schemas.openxmlformats.org/officeDocument/2006/relationships/image" Target="../media/image10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2.png"/><Relationship Id="rId7" Type="http://schemas.openxmlformats.org/officeDocument/2006/relationships/image" Target="../media/image78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10" Type="http://schemas.openxmlformats.org/officeDocument/2006/relationships/image" Target="../media/image107.png"/><Relationship Id="rId4" Type="http://schemas.openxmlformats.org/officeDocument/2006/relationships/image" Target="../media/image73.png"/><Relationship Id="rId9" Type="http://schemas.openxmlformats.org/officeDocument/2006/relationships/image" Target="../media/image10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13" Type="http://schemas.openxmlformats.org/officeDocument/2006/relationships/image" Target="../media/image112.png"/><Relationship Id="rId3" Type="http://schemas.openxmlformats.org/officeDocument/2006/relationships/image" Target="../media/image72.png"/><Relationship Id="rId7" Type="http://schemas.openxmlformats.org/officeDocument/2006/relationships/image" Target="../media/image78.png"/><Relationship Id="rId12" Type="http://schemas.openxmlformats.org/officeDocument/2006/relationships/image" Target="../media/image111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png"/><Relationship Id="rId11" Type="http://schemas.openxmlformats.org/officeDocument/2006/relationships/image" Target="../media/image110.png"/><Relationship Id="rId5" Type="http://schemas.openxmlformats.org/officeDocument/2006/relationships/image" Target="../media/image74.png"/><Relationship Id="rId10" Type="http://schemas.openxmlformats.org/officeDocument/2006/relationships/image" Target="../media/image109.png"/><Relationship Id="rId4" Type="http://schemas.openxmlformats.org/officeDocument/2006/relationships/image" Target="../media/image73.png"/><Relationship Id="rId9" Type="http://schemas.openxmlformats.org/officeDocument/2006/relationships/image" Target="../media/image10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2.png"/><Relationship Id="rId7" Type="http://schemas.openxmlformats.org/officeDocument/2006/relationships/image" Target="../media/image78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10" Type="http://schemas.openxmlformats.org/officeDocument/2006/relationships/image" Target="../media/image116.png"/><Relationship Id="rId4" Type="http://schemas.openxmlformats.org/officeDocument/2006/relationships/image" Target="../media/image73.png"/><Relationship Id="rId9" Type="http://schemas.openxmlformats.org/officeDocument/2006/relationships/image" Target="../media/image11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2.png"/><Relationship Id="rId7" Type="http://schemas.openxmlformats.org/officeDocument/2006/relationships/image" Target="../media/image78.png"/><Relationship Id="rId12" Type="http://schemas.openxmlformats.org/officeDocument/2006/relationships/image" Target="../media/image120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4.png"/><Relationship Id="rId11" Type="http://schemas.openxmlformats.org/officeDocument/2006/relationships/image" Target="../media/image119.png"/><Relationship Id="rId5" Type="http://schemas.openxmlformats.org/officeDocument/2006/relationships/image" Target="../media/image113.png"/><Relationship Id="rId10" Type="http://schemas.openxmlformats.org/officeDocument/2006/relationships/image" Target="../media/image118.png"/><Relationship Id="rId4" Type="http://schemas.openxmlformats.org/officeDocument/2006/relationships/image" Target="../media/image73.png"/><Relationship Id="rId9" Type="http://schemas.openxmlformats.org/officeDocument/2006/relationships/image" Target="../media/image11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13" Type="http://schemas.openxmlformats.org/officeDocument/2006/relationships/image" Target="../media/image125.png"/><Relationship Id="rId3" Type="http://schemas.openxmlformats.org/officeDocument/2006/relationships/image" Target="../media/image72.png"/><Relationship Id="rId7" Type="http://schemas.openxmlformats.org/officeDocument/2006/relationships/image" Target="../media/image78.png"/><Relationship Id="rId12" Type="http://schemas.openxmlformats.org/officeDocument/2006/relationships/image" Target="../media/image124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4.png"/><Relationship Id="rId11" Type="http://schemas.openxmlformats.org/officeDocument/2006/relationships/image" Target="../media/image123.png"/><Relationship Id="rId5" Type="http://schemas.openxmlformats.org/officeDocument/2006/relationships/image" Target="../media/image113.png"/><Relationship Id="rId15" Type="http://schemas.openxmlformats.org/officeDocument/2006/relationships/image" Target="../media/image101.png"/><Relationship Id="rId10" Type="http://schemas.openxmlformats.org/officeDocument/2006/relationships/image" Target="../media/image122.png"/><Relationship Id="rId4" Type="http://schemas.openxmlformats.org/officeDocument/2006/relationships/image" Target="../media/image73.png"/><Relationship Id="rId9" Type="http://schemas.openxmlformats.org/officeDocument/2006/relationships/image" Target="../media/image121.png"/><Relationship Id="rId14" Type="http://schemas.openxmlformats.org/officeDocument/2006/relationships/image" Target="../media/image12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2.png"/><Relationship Id="rId7" Type="http://schemas.openxmlformats.org/officeDocument/2006/relationships/image" Target="../media/image78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10" Type="http://schemas.openxmlformats.org/officeDocument/2006/relationships/image" Target="../media/image128.png"/><Relationship Id="rId4" Type="http://schemas.openxmlformats.org/officeDocument/2006/relationships/image" Target="../media/image73.png"/><Relationship Id="rId9" Type="http://schemas.openxmlformats.org/officeDocument/2006/relationships/image" Target="../media/image12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18" Type="http://schemas.openxmlformats.org/officeDocument/2006/relationships/image" Target="../media/image21.png"/><Relationship Id="rId3" Type="http://schemas.openxmlformats.org/officeDocument/2006/relationships/image" Target="../media/image6.png"/><Relationship Id="rId21" Type="http://schemas.openxmlformats.org/officeDocument/2006/relationships/image" Target="../media/image24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17" Type="http://schemas.openxmlformats.org/officeDocument/2006/relationships/image" Target="../media/image20.png"/><Relationship Id="rId25" Type="http://schemas.openxmlformats.org/officeDocument/2006/relationships/image" Target="../media/image28.png"/><Relationship Id="rId2" Type="http://schemas.openxmlformats.org/officeDocument/2006/relationships/image" Target="../media/image5.png"/><Relationship Id="rId16" Type="http://schemas.openxmlformats.org/officeDocument/2006/relationships/image" Target="../media/image19.pn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24" Type="http://schemas.openxmlformats.org/officeDocument/2006/relationships/image" Target="../media/image27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23" Type="http://schemas.openxmlformats.org/officeDocument/2006/relationships/image" Target="../media/image26.png"/><Relationship Id="rId10" Type="http://schemas.openxmlformats.org/officeDocument/2006/relationships/image" Target="../media/image13.png"/><Relationship Id="rId19" Type="http://schemas.openxmlformats.org/officeDocument/2006/relationships/image" Target="../media/image22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Relationship Id="rId22" Type="http://schemas.openxmlformats.org/officeDocument/2006/relationships/image" Target="../media/image2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2.png"/><Relationship Id="rId7" Type="http://schemas.openxmlformats.org/officeDocument/2006/relationships/image" Target="../media/image78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0.png"/><Relationship Id="rId11" Type="http://schemas.openxmlformats.org/officeDocument/2006/relationships/image" Target="../media/image133.png"/><Relationship Id="rId5" Type="http://schemas.openxmlformats.org/officeDocument/2006/relationships/image" Target="../media/image129.png"/><Relationship Id="rId10" Type="http://schemas.openxmlformats.org/officeDocument/2006/relationships/image" Target="../media/image132.png"/><Relationship Id="rId4" Type="http://schemas.openxmlformats.org/officeDocument/2006/relationships/image" Target="../media/image73.png"/><Relationship Id="rId9" Type="http://schemas.openxmlformats.org/officeDocument/2006/relationships/image" Target="../media/image13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72.png"/><Relationship Id="rId7" Type="http://schemas.openxmlformats.org/officeDocument/2006/relationships/image" Target="../media/image134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10" Type="http://schemas.openxmlformats.org/officeDocument/2006/relationships/image" Target="../media/image135.png"/><Relationship Id="rId4" Type="http://schemas.openxmlformats.org/officeDocument/2006/relationships/image" Target="../media/image73.png"/><Relationship Id="rId9" Type="http://schemas.openxmlformats.org/officeDocument/2006/relationships/image" Target="../media/image7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2.png"/><Relationship Id="rId7" Type="http://schemas.openxmlformats.org/officeDocument/2006/relationships/image" Target="../media/image78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10" Type="http://schemas.openxmlformats.org/officeDocument/2006/relationships/image" Target="../media/image137.png"/><Relationship Id="rId4" Type="http://schemas.openxmlformats.org/officeDocument/2006/relationships/image" Target="../media/image73.png"/><Relationship Id="rId9" Type="http://schemas.openxmlformats.org/officeDocument/2006/relationships/image" Target="../media/image13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png"/><Relationship Id="rId3" Type="http://schemas.openxmlformats.org/officeDocument/2006/relationships/image" Target="../media/image72.png"/><Relationship Id="rId7" Type="http://schemas.openxmlformats.org/officeDocument/2006/relationships/image" Target="../media/image138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10" Type="http://schemas.openxmlformats.org/officeDocument/2006/relationships/image" Target="../media/image141.png"/><Relationship Id="rId4" Type="http://schemas.openxmlformats.org/officeDocument/2006/relationships/image" Target="../media/image73.png"/><Relationship Id="rId9" Type="http://schemas.openxmlformats.org/officeDocument/2006/relationships/image" Target="../media/image14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png"/><Relationship Id="rId3" Type="http://schemas.openxmlformats.org/officeDocument/2006/relationships/image" Target="../media/image72.png"/><Relationship Id="rId7" Type="http://schemas.openxmlformats.org/officeDocument/2006/relationships/image" Target="../media/image138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4.png"/><Relationship Id="rId11" Type="http://schemas.openxmlformats.org/officeDocument/2006/relationships/image" Target="../media/image144.png"/><Relationship Id="rId5" Type="http://schemas.openxmlformats.org/officeDocument/2006/relationships/image" Target="../media/image113.png"/><Relationship Id="rId10" Type="http://schemas.openxmlformats.org/officeDocument/2006/relationships/image" Target="../media/image143.png"/><Relationship Id="rId4" Type="http://schemas.openxmlformats.org/officeDocument/2006/relationships/image" Target="../media/image73.png"/><Relationship Id="rId9" Type="http://schemas.openxmlformats.org/officeDocument/2006/relationships/image" Target="../media/image14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3" Type="http://schemas.openxmlformats.org/officeDocument/2006/relationships/image" Target="../media/image72.png"/><Relationship Id="rId7" Type="http://schemas.openxmlformats.org/officeDocument/2006/relationships/image" Target="../media/image145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9.png"/><Relationship Id="rId11" Type="http://schemas.openxmlformats.org/officeDocument/2006/relationships/image" Target="../media/image132.png"/><Relationship Id="rId5" Type="http://schemas.openxmlformats.org/officeDocument/2006/relationships/image" Target="../media/image138.png"/><Relationship Id="rId10" Type="http://schemas.openxmlformats.org/officeDocument/2006/relationships/image" Target="../media/image146.png"/><Relationship Id="rId4" Type="http://schemas.openxmlformats.org/officeDocument/2006/relationships/image" Target="../media/image73.png"/><Relationship Id="rId9" Type="http://schemas.openxmlformats.org/officeDocument/2006/relationships/image" Target="../media/image130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png"/><Relationship Id="rId3" Type="http://schemas.openxmlformats.org/officeDocument/2006/relationships/image" Target="../media/image72.png"/><Relationship Id="rId7" Type="http://schemas.openxmlformats.org/officeDocument/2006/relationships/image" Target="../media/image129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8.png"/><Relationship Id="rId5" Type="http://schemas.openxmlformats.org/officeDocument/2006/relationships/image" Target="../media/image147.png"/><Relationship Id="rId4" Type="http://schemas.openxmlformats.org/officeDocument/2006/relationships/image" Target="../media/image73.png"/><Relationship Id="rId9" Type="http://schemas.openxmlformats.org/officeDocument/2006/relationships/image" Target="../media/image15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png"/><Relationship Id="rId3" Type="http://schemas.openxmlformats.org/officeDocument/2006/relationships/image" Target="../media/image72.png"/><Relationship Id="rId7" Type="http://schemas.openxmlformats.org/officeDocument/2006/relationships/image" Target="../media/image15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9.png"/><Relationship Id="rId5" Type="http://schemas.openxmlformats.org/officeDocument/2006/relationships/image" Target="../media/image151.png"/><Relationship Id="rId4" Type="http://schemas.openxmlformats.org/officeDocument/2006/relationships/image" Target="../media/image73.png"/><Relationship Id="rId9" Type="http://schemas.openxmlformats.org/officeDocument/2006/relationships/image" Target="../media/image154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png"/><Relationship Id="rId3" Type="http://schemas.openxmlformats.org/officeDocument/2006/relationships/image" Target="../media/image72.png"/><Relationship Id="rId7" Type="http://schemas.openxmlformats.org/officeDocument/2006/relationships/image" Target="../media/image157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6.png"/><Relationship Id="rId5" Type="http://schemas.openxmlformats.org/officeDocument/2006/relationships/image" Target="../media/image155.png"/><Relationship Id="rId4" Type="http://schemas.openxmlformats.org/officeDocument/2006/relationships/image" Target="../media/image73.png"/><Relationship Id="rId9" Type="http://schemas.openxmlformats.org/officeDocument/2006/relationships/image" Target="../media/image159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3" Type="http://schemas.openxmlformats.org/officeDocument/2006/relationships/image" Target="../media/image72.png"/><Relationship Id="rId7" Type="http://schemas.openxmlformats.org/officeDocument/2006/relationships/image" Target="../media/image161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6.png"/><Relationship Id="rId5" Type="http://schemas.openxmlformats.org/officeDocument/2006/relationships/image" Target="../media/image160.png"/><Relationship Id="rId10" Type="http://schemas.openxmlformats.org/officeDocument/2006/relationships/image" Target="../media/image164.png"/><Relationship Id="rId4" Type="http://schemas.openxmlformats.org/officeDocument/2006/relationships/image" Target="../media/image73.png"/><Relationship Id="rId9" Type="http://schemas.openxmlformats.org/officeDocument/2006/relationships/image" Target="../media/image16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png"/><Relationship Id="rId18" Type="http://schemas.openxmlformats.org/officeDocument/2006/relationships/image" Target="../media/image4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12" Type="http://schemas.openxmlformats.org/officeDocument/2006/relationships/image" Target="../media/image39.png"/><Relationship Id="rId17" Type="http://schemas.openxmlformats.org/officeDocument/2006/relationships/image" Target="../media/image44.png"/><Relationship Id="rId2" Type="http://schemas.openxmlformats.org/officeDocument/2006/relationships/image" Target="../media/image29.png"/><Relationship Id="rId16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5" Type="http://schemas.openxmlformats.org/officeDocument/2006/relationships/image" Target="../media/image42.png"/><Relationship Id="rId10" Type="http://schemas.openxmlformats.org/officeDocument/2006/relationships/image" Target="../media/image37.png"/><Relationship Id="rId19" Type="http://schemas.openxmlformats.org/officeDocument/2006/relationships/image" Target="../media/image46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Relationship Id="rId14" Type="http://schemas.openxmlformats.org/officeDocument/2006/relationships/image" Target="../media/image41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175.png"/><Relationship Id="rId3" Type="http://schemas.openxmlformats.org/officeDocument/2006/relationships/image" Target="../media/image166.png"/><Relationship Id="rId7" Type="http://schemas.openxmlformats.org/officeDocument/2006/relationships/image" Target="../media/image170.png"/><Relationship Id="rId12" Type="http://schemas.openxmlformats.org/officeDocument/2006/relationships/image" Target="../media/image174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9.png"/><Relationship Id="rId11" Type="http://schemas.openxmlformats.org/officeDocument/2006/relationships/image" Target="../media/image173.png"/><Relationship Id="rId5" Type="http://schemas.openxmlformats.org/officeDocument/2006/relationships/image" Target="../media/image168.png"/><Relationship Id="rId15" Type="http://schemas.openxmlformats.org/officeDocument/2006/relationships/image" Target="../media/image177.png"/><Relationship Id="rId10" Type="http://schemas.openxmlformats.org/officeDocument/2006/relationships/image" Target="../media/image172.png"/><Relationship Id="rId4" Type="http://schemas.openxmlformats.org/officeDocument/2006/relationships/image" Target="../media/image167.png"/><Relationship Id="rId9" Type="http://schemas.openxmlformats.org/officeDocument/2006/relationships/image" Target="../media/image171.png"/><Relationship Id="rId14" Type="http://schemas.openxmlformats.org/officeDocument/2006/relationships/image" Target="../media/image17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81.png"/><Relationship Id="rId4" Type="http://schemas.openxmlformats.org/officeDocument/2006/relationships/image" Target="../media/image18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4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6.png"/><Relationship Id="rId3" Type="http://schemas.openxmlformats.org/officeDocument/2006/relationships/image" Target="../media/image47.png"/><Relationship Id="rId7" Type="http://schemas.openxmlformats.org/officeDocument/2006/relationships/image" Target="../media/image50.png"/><Relationship Id="rId12" Type="http://schemas.openxmlformats.org/officeDocument/2006/relationships/image" Target="../media/image5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11" Type="http://schemas.openxmlformats.org/officeDocument/2006/relationships/image" Target="../media/image54.png"/><Relationship Id="rId5" Type="http://schemas.openxmlformats.org/officeDocument/2006/relationships/image" Target="../media/image48.png"/><Relationship Id="rId10" Type="http://schemas.openxmlformats.org/officeDocument/2006/relationships/image" Target="../media/image53.png"/><Relationship Id="rId4" Type="http://schemas.openxmlformats.org/officeDocument/2006/relationships/image" Target="../media/image11.png"/><Relationship Id="rId9" Type="http://schemas.openxmlformats.org/officeDocument/2006/relationships/image" Target="../media/image5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68.pn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12" Type="http://schemas.openxmlformats.org/officeDocument/2006/relationships/image" Target="../media/image67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11" Type="http://schemas.openxmlformats.org/officeDocument/2006/relationships/image" Target="../media/image66.png"/><Relationship Id="rId5" Type="http://schemas.openxmlformats.org/officeDocument/2006/relationships/image" Target="../media/image60.png"/><Relationship Id="rId15" Type="http://schemas.openxmlformats.org/officeDocument/2006/relationships/image" Target="../media/image70.png"/><Relationship Id="rId10" Type="http://schemas.openxmlformats.org/officeDocument/2006/relationships/image" Target="../media/image65.png"/><Relationship Id="rId4" Type="http://schemas.openxmlformats.org/officeDocument/2006/relationships/image" Target="../media/image59.png"/><Relationship Id="rId9" Type="http://schemas.openxmlformats.org/officeDocument/2006/relationships/image" Target="../media/image64.png"/><Relationship Id="rId14" Type="http://schemas.openxmlformats.org/officeDocument/2006/relationships/image" Target="../media/image6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13" Type="http://schemas.openxmlformats.org/officeDocument/2006/relationships/image" Target="../media/image82.png"/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12" Type="http://schemas.openxmlformats.org/officeDocument/2006/relationships/image" Target="../media/image81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png"/><Relationship Id="rId11" Type="http://schemas.openxmlformats.org/officeDocument/2006/relationships/image" Target="../media/image80.png"/><Relationship Id="rId5" Type="http://schemas.openxmlformats.org/officeDocument/2006/relationships/image" Target="../media/image74.png"/><Relationship Id="rId10" Type="http://schemas.openxmlformats.org/officeDocument/2006/relationships/image" Target="../media/image79.png"/><Relationship Id="rId4" Type="http://schemas.openxmlformats.org/officeDocument/2006/relationships/image" Target="../media/image73.png"/><Relationship Id="rId9" Type="http://schemas.openxmlformats.org/officeDocument/2006/relationships/image" Target="../media/image7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13" Type="http://schemas.openxmlformats.org/officeDocument/2006/relationships/image" Target="../media/image84.png"/><Relationship Id="rId3" Type="http://schemas.openxmlformats.org/officeDocument/2006/relationships/image" Target="../media/image72.png"/><Relationship Id="rId7" Type="http://schemas.openxmlformats.org/officeDocument/2006/relationships/image" Target="../media/image77.png"/><Relationship Id="rId12" Type="http://schemas.openxmlformats.org/officeDocument/2006/relationships/image" Target="../media/image83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png"/><Relationship Id="rId11" Type="http://schemas.openxmlformats.org/officeDocument/2006/relationships/image" Target="../media/image82.png"/><Relationship Id="rId5" Type="http://schemas.openxmlformats.org/officeDocument/2006/relationships/image" Target="../media/image74.png"/><Relationship Id="rId10" Type="http://schemas.openxmlformats.org/officeDocument/2006/relationships/image" Target="../media/image81.png"/><Relationship Id="rId4" Type="http://schemas.openxmlformats.org/officeDocument/2006/relationships/image" Target="../media/image73.png"/><Relationship Id="rId9" Type="http://schemas.openxmlformats.org/officeDocument/2006/relationships/image" Target="../media/image7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13" Type="http://schemas.openxmlformats.org/officeDocument/2006/relationships/image" Target="../media/image87.png"/><Relationship Id="rId3" Type="http://schemas.openxmlformats.org/officeDocument/2006/relationships/image" Target="../media/image72.png"/><Relationship Id="rId7" Type="http://schemas.openxmlformats.org/officeDocument/2006/relationships/image" Target="../media/image77.png"/><Relationship Id="rId12" Type="http://schemas.openxmlformats.org/officeDocument/2006/relationships/image" Target="../media/image86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png"/><Relationship Id="rId11" Type="http://schemas.openxmlformats.org/officeDocument/2006/relationships/image" Target="../media/image85.png"/><Relationship Id="rId5" Type="http://schemas.openxmlformats.org/officeDocument/2006/relationships/image" Target="../media/image74.png"/><Relationship Id="rId10" Type="http://schemas.openxmlformats.org/officeDocument/2006/relationships/image" Target="../media/image82.png"/><Relationship Id="rId4" Type="http://schemas.openxmlformats.org/officeDocument/2006/relationships/image" Target="../media/image73.png"/><Relationship Id="rId9" Type="http://schemas.openxmlformats.org/officeDocument/2006/relationships/image" Target="../media/image7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72.png"/><Relationship Id="rId7" Type="http://schemas.openxmlformats.org/officeDocument/2006/relationships/image" Target="../media/image77.png"/><Relationship Id="rId12" Type="http://schemas.openxmlformats.org/officeDocument/2006/relationships/image" Target="../media/image90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png"/><Relationship Id="rId11" Type="http://schemas.openxmlformats.org/officeDocument/2006/relationships/image" Target="../media/image89.png"/><Relationship Id="rId5" Type="http://schemas.openxmlformats.org/officeDocument/2006/relationships/image" Target="../media/image74.png"/><Relationship Id="rId10" Type="http://schemas.openxmlformats.org/officeDocument/2006/relationships/image" Target="../media/image88.png"/><Relationship Id="rId4" Type="http://schemas.openxmlformats.org/officeDocument/2006/relationships/image" Target="../media/image73.png"/><Relationship Id="rId9" Type="http://schemas.openxmlformats.org/officeDocument/2006/relationships/image" Target="../media/image7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81952" y="-255736"/>
            <a:ext cx="18596238" cy="10797186"/>
            <a:chOff x="-81952" y="-255736"/>
            <a:chExt cx="18596238" cy="107971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1952" y="-255736"/>
              <a:ext cx="18596238" cy="107971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81952" y="0"/>
            <a:ext cx="17586714" cy="9504762"/>
            <a:chOff x="-81952" y="0"/>
            <a:chExt cx="17586714" cy="950476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1952" y="0"/>
              <a:ext cx="17586714" cy="9504762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55260" y="2490327"/>
            <a:ext cx="5477358" cy="259722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20021" y="5018575"/>
            <a:ext cx="5623526" cy="77675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942D402-0C8D-5F45-CE41-D21C3E2B0533}"/>
              </a:ext>
            </a:extLst>
          </p:cNvPr>
          <p:cNvSpPr txBox="1"/>
          <p:nvPr/>
        </p:nvSpPr>
        <p:spPr>
          <a:xfrm>
            <a:off x="1226939" y="8323578"/>
            <a:ext cx="2667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성정현</a:t>
            </a:r>
            <a:r>
              <a:rPr lang="ko-KR" altLang="en-US" sz="20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이 근  </a:t>
            </a:r>
            <a:r>
              <a:rPr lang="ko-KR" altLang="en-US" sz="2000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길경서</a:t>
            </a:r>
            <a:endParaRPr lang="en-US" altLang="ko-KR" sz="20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  <a:p>
            <a:r>
              <a:rPr lang="ko-KR" altLang="en-US" sz="20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최재우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40514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87156" y="633575"/>
            <a:ext cx="17111402" cy="9018564"/>
            <a:chOff x="587156" y="633575"/>
            <a:chExt cx="17111402" cy="901856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968545" y="-3875707"/>
              <a:ext cx="34222805" cy="18037127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7156" y="633575"/>
              <a:ext cx="17111402" cy="901856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91219" y="935744"/>
            <a:ext cx="16529751" cy="8435685"/>
            <a:chOff x="891219" y="935744"/>
            <a:chExt cx="16529751" cy="843568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1219" y="935744"/>
              <a:ext cx="16529751" cy="843568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19105" y="1194448"/>
            <a:ext cx="2763496" cy="610454"/>
            <a:chOff x="1119105" y="1194448"/>
            <a:chExt cx="2763496" cy="61045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19105" y="1194448"/>
              <a:ext cx="2763496" cy="610454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55071" y="1229014"/>
            <a:ext cx="2058306" cy="67316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4488" y="8805491"/>
            <a:ext cx="17996781" cy="1131876"/>
            <a:chOff x="114488" y="8805491"/>
            <a:chExt cx="17996781" cy="113187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8883902" y="8239553"/>
              <a:ext cx="35993562" cy="2263752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4488" y="8805491"/>
              <a:ext cx="17996781" cy="113187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568053" y="2600492"/>
            <a:ext cx="11064007" cy="2127223"/>
            <a:chOff x="3568053" y="2600492"/>
            <a:chExt cx="11064007" cy="212722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568053" y="2600492"/>
              <a:ext cx="11064007" cy="212722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547083" y="5429203"/>
            <a:ext cx="11501377" cy="2780134"/>
            <a:chOff x="3547083" y="5429203"/>
            <a:chExt cx="11501377" cy="278013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547083" y="5429203"/>
              <a:ext cx="11501377" cy="278013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227808" y="4581298"/>
            <a:ext cx="1549060" cy="1123118"/>
            <a:chOff x="2227808" y="4581298"/>
            <a:chExt cx="1549060" cy="1123118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3540000">
              <a:off x="2227808" y="4581298"/>
              <a:ext cx="1549060" cy="112311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40514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87156" y="633575"/>
            <a:ext cx="17111402" cy="9018564"/>
            <a:chOff x="587156" y="633575"/>
            <a:chExt cx="17111402" cy="901856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968545" y="-3875707"/>
              <a:ext cx="34222805" cy="18037127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7156" y="633575"/>
              <a:ext cx="17111402" cy="901856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91219" y="935744"/>
            <a:ext cx="16529751" cy="8435685"/>
            <a:chOff x="891219" y="935744"/>
            <a:chExt cx="16529751" cy="843568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1219" y="935744"/>
              <a:ext cx="16529751" cy="843568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19105" y="1194448"/>
            <a:ext cx="2763496" cy="610454"/>
            <a:chOff x="1119105" y="1194448"/>
            <a:chExt cx="2763496" cy="61045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19105" y="1194448"/>
              <a:ext cx="2763496" cy="610454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55071" y="1229014"/>
            <a:ext cx="2058306" cy="673163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181526" y="5566172"/>
            <a:ext cx="2395445" cy="222137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4488" y="8805491"/>
            <a:ext cx="17996781" cy="1131876"/>
            <a:chOff x="114488" y="8805491"/>
            <a:chExt cx="17996781" cy="113187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8883902" y="8239553"/>
              <a:ext cx="35993562" cy="2263752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4488" y="8805491"/>
              <a:ext cx="17996781" cy="113187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247233" y="2120052"/>
            <a:ext cx="4661380" cy="6358725"/>
            <a:chOff x="11247233" y="2120052"/>
            <a:chExt cx="4661380" cy="635872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247233" y="2120052"/>
              <a:ext cx="4661380" cy="635872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666667" y="2553080"/>
            <a:ext cx="6171429" cy="3892159"/>
            <a:chOff x="3666667" y="2553080"/>
            <a:chExt cx="6171429" cy="389215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666667" y="2553080"/>
              <a:ext cx="6171429" cy="3892159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620730" y="7327486"/>
            <a:ext cx="5644723" cy="917513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40514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87156" y="633575"/>
            <a:ext cx="17111402" cy="9018564"/>
            <a:chOff x="587156" y="633575"/>
            <a:chExt cx="17111402" cy="901856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968545" y="-3875707"/>
              <a:ext cx="34222805" cy="18037127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7156" y="633575"/>
              <a:ext cx="17111402" cy="901856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91219" y="935744"/>
            <a:ext cx="16529751" cy="8435685"/>
            <a:chOff x="891219" y="935744"/>
            <a:chExt cx="16529751" cy="843568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1219" y="935744"/>
              <a:ext cx="16529751" cy="843568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19105" y="1194448"/>
            <a:ext cx="2763496" cy="610454"/>
            <a:chOff x="1119105" y="1194448"/>
            <a:chExt cx="2763496" cy="61045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19105" y="1194448"/>
              <a:ext cx="2763496" cy="610454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55071" y="1229014"/>
            <a:ext cx="2058306" cy="673163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181526" y="5566172"/>
            <a:ext cx="2395445" cy="222137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4488" y="8805491"/>
            <a:ext cx="17996781" cy="1131876"/>
            <a:chOff x="114488" y="8805491"/>
            <a:chExt cx="17996781" cy="113187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8883902" y="8239553"/>
              <a:ext cx="35993562" cy="2263752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4488" y="8805491"/>
              <a:ext cx="17996781" cy="113187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322927" y="6101933"/>
            <a:ext cx="8842874" cy="2474123"/>
            <a:chOff x="8322927" y="6101933"/>
            <a:chExt cx="8842874" cy="247412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322927" y="6101933"/>
              <a:ext cx="8842874" cy="247412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09757" y="2351066"/>
            <a:ext cx="5780649" cy="2791791"/>
            <a:chOff x="1409757" y="2351066"/>
            <a:chExt cx="5780649" cy="279179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09757" y="2351066"/>
              <a:ext cx="5780649" cy="279179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705876" y="6007628"/>
            <a:ext cx="4986167" cy="2563421"/>
            <a:chOff x="1705876" y="6007628"/>
            <a:chExt cx="4986167" cy="2563421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705876" y="6007628"/>
              <a:ext cx="4986167" cy="256342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239696" y="2555603"/>
            <a:ext cx="8842226" cy="2382718"/>
            <a:chOff x="8239696" y="2555603"/>
            <a:chExt cx="8842226" cy="2382718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239696" y="2555603"/>
              <a:ext cx="8842226" cy="238271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7172264" y="3746962"/>
            <a:ext cx="1067432" cy="495508"/>
            <a:chOff x="7172264" y="3746962"/>
            <a:chExt cx="1067432" cy="495508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172264" y="3746962"/>
              <a:ext cx="1067432" cy="49550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910150" y="7188374"/>
            <a:ext cx="1067432" cy="495508"/>
            <a:chOff x="6910150" y="7188374"/>
            <a:chExt cx="1067432" cy="495508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910150" y="7188374"/>
              <a:ext cx="1067432" cy="49550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40514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87156" y="633575"/>
            <a:ext cx="17111402" cy="9018564"/>
            <a:chOff x="587156" y="633575"/>
            <a:chExt cx="17111402" cy="901856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968545" y="-3875707"/>
              <a:ext cx="34222805" cy="18037127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7156" y="633575"/>
              <a:ext cx="17111402" cy="901856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91219" y="935744"/>
            <a:ext cx="16529751" cy="8435685"/>
            <a:chOff x="891219" y="935744"/>
            <a:chExt cx="16529751" cy="843568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1219" y="935744"/>
              <a:ext cx="16529751" cy="843568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19105" y="1194448"/>
            <a:ext cx="2763496" cy="610454"/>
            <a:chOff x="1119105" y="1194448"/>
            <a:chExt cx="2763496" cy="61045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19105" y="1194448"/>
              <a:ext cx="2763496" cy="610454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55071" y="1229014"/>
            <a:ext cx="2058306" cy="673163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181526" y="5566172"/>
            <a:ext cx="2395445" cy="222137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146827" y="1194448"/>
            <a:ext cx="9788166" cy="4095285"/>
            <a:chOff x="6146827" y="1194448"/>
            <a:chExt cx="9788166" cy="409528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146827" y="1194448"/>
              <a:ext cx="9788166" cy="409528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747332" y="5688073"/>
            <a:ext cx="3727916" cy="2901444"/>
            <a:chOff x="10747332" y="5688073"/>
            <a:chExt cx="3727916" cy="290144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747332" y="5688073"/>
              <a:ext cx="3727916" cy="290144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142857" y="7084354"/>
            <a:ext cx="1067432" cy="495508"/>
            <a:chOff x="9142857" y="7084354"/>
            <a:chExt cx="1067432" cy="49550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142857" y="7084354"/>
              <a:ext cx="1067432" cy="495508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21195" y="2431516"/>
            <a:ext cx="4557693" cy="483036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23313" y="5238518"/>
            <a:ext cx="4736122" cy="487417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40514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87156" y="633575"/>
            <a:ext cx="17111402" cy="9018564"/>
            <a:chOff x="587156" y="633575"/>
            <a:chExt cx="17111402" cy="901856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968545" y="-3875707"/>
              <a:ext cx="34222805" cy="18037127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7156" y="633575"/>
              <a:ext cx="17111402" cy="901856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91219" y="935744"/>
            <a:ext cx="16529751" cy="8435685"/>
            <a:chOff x="891219" y="935744"/>
            <a:chExt cx="16529751" cy="843568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1219" y="935744"/>
              <a:ext cx="16529751" cy="843568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19105" y="1194448"/>
            <a:ext cx="2763496" cy="610454"/>
            <a:chOff x="1119105" y="1194448"/>
            <a:chExt cx="2763496" cy="61045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19105" y="1194448"/>
              <a:ext cx="2763496" cy="610454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55071" y="1229014"/>
            <a:ext cx="2058306" cy="67316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4488" y="8805491"/>
            <a:ext cx="17996781" cy="1131876"/>
            <a:chOff x="114488" y="8805491"/>
            <a:chExt cx="17996781" cy="113187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8883902" y="8239553"/>
              <a:ext cx="35993562" cy="2263752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4488" y="8805491"/>
              <a:ext cx="17996781" cy="1131876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105551" y="8091225"/>
            <a:ext cx="4995236" cy="48303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500853" y="2234245"/>
            <a:ext cx="12080077" cy="5858900"/>
            <a:chOff x="2500853" y="2234245"/>
            <a:chExt cx="12080077" cy="5858900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500853" y="2234245"/>
              <a:ext cx="12080077" cy="58589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40514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87156" y="633575"/>
            <a:ext cx="17111402" cy="9018564"/>
            <a:chOff x="587156" y="633575"/>
            <a:chExt cx="17111402" cy="901856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968545" y="-3875707"/>
              <a:ext cx="34222805" cy="18037127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7156" y="633575"/>
              <a:ext cx="17111402" cy="901856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91219" y="935744"/>
            <a:ext cx="16529751" cy="8435685"/>
            <a:chOff x="891219" y="935744"/>
            <a:chExt cx="16529751" cy="843568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1219" y="935744"/>
              <a:ext cx="16529751" cy="843568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19105" y="1194448"/>
            <a:ext cx="2763496" cy="610454"/>
            <a:chOff x="1119105" y="1194448"/>
            <a:chExt cx="2763496" cy="61045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19105" y="1194448"/>
              <a:ext cx="2763496" cy="610454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55071" y="1229014"/>
            <a:ext cx="2058306" cy="67316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4488" y="8805491"/>
            <a:ext cx="17996781" cy="1131876"/>
            <a:chOff x="114488" y="8805491"/>
            <a:chExt cx="17996781" cy="113187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8883902" y="8239553"/>
              <a:ext cx="35993562" cy="2263752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4488" y="8805491"/>
              <a:ext cx="17996781" cy="113187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500853" y="1992301"/>
            <a:ext cx="6474748" cy="6813190"/>
            <a:chOff x="2500853" y="1992301"/>
            <a:chExt cx="6474748" cy="681319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500853" y="1992301"/>
              <a:ext cx="6474748" cy="681319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920913" y="1194448"/>
            <a:ext cx="5255743" cy="3655855"/>
            <a:chOff x="9920913" y="1194448"/>
            <a:chExt cx="5255743" cy="365585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920913" y="1194448"/>
              <a:ext cx="5255743" cy="365585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920913" y="5398896"/>
            <a:ext cx="5706946" cy="2929639"/>
            <a:chOff x="9920913" y="5398896"/>
            <a:chExt cx="5706946" cy="292963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920913" y="5398896"/>
              <a:ext cx="5706946" cy="2929639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886628" y="4950005"/>
            <a:ext cx="2509263" cy="381006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886628" y="8411215"/>
            <a:ext cx="2476120" cy="378492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40514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87156" y="633575"/>
            <a:ext cx="17111402" cy="9018564"/>
            <a:chOff x="587156" y="633575"/>
            <a:chExt cx="17111402" cy="901856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968545" y="-3875707"/>
              <a:ext cx="34222805" cy="18037127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7156" y="633575"/>
              <a:ext cx="17111402" cy="901856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91219" y="935744"/>
            <a:ext cx="16529751" cy="8435685"/>
            <a:chOff x="891219" y="935744"/>
            <a:chExt cx="16529751" cy="843568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1219" y="935744"/>
              <a:ext cx="16529751" cy="843568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19105" y="1194448"/>
            <a:ext cx="2073154" cy="610454"/>
            <a:chOff x="1119105" y="1194448"/>
            <a:chExt cx="2073154" cy="61045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19105" y="1194448"/>
              <a:ext cx="2073154" cy="610454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55071" y="1229014"/>
            <a:ext cx="1043354" cy="67316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4488" y="8805491"/>
            <a:ext cx="17996781" cy="1131876"/>
            <a:chOff x="114488" y="8805491"/>
            <a:chExt cx="17996781" cy="113187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8883902" y="8239553"/>
              <a:ext cx="35993562" cy="2263752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4488" y="8805491"/>
              <a:ext cx="17996781" cy="113187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657279" y="2120052"/>
            <a:ext cx="6495801" cy="6495801"/>
            <a:chOff x="9657279" y="2120052"/>
            <a:chExt cx="6495801" cy="649580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657279" y="2120052"/>
              <a:ext cx="6495801" cy="649580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280477" y="2036173"/>
            <a:ext cx="6832402" cy="6579680"/>
            <a:chOff x="2280477" y="2036173"/>
            <a:chExt cx="6832402" cy="657968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280477" y="2036173"/>
              <a:ext cx="6832402" cy="657968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40514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87156" y="633575"/>
            <a:ext cx="17111402" cy="9018564"/>
            <a:chOff x="587156" y="633575"/>
            <a:chExt cx="17111402" cy="901856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968545" y="-3875707"/>
              <a:ext cx="34222805" cy="18037127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7156" y="633575"/>
              <a:ext cx="17111402" cy="901856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91219" y="935744"/>
            <a:ext cx="16529751" cy="8435685"/>
            <a:chOff x="891219" y="935744"/>
            <a:chExt cx="16529751" cy="843568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1219" y="935744"/>
              <a:ext cx="16529751" cy="843568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19105" y="1194448"/>
            <a:ext cx="2073154" cy="610454"/>
            <a:chOff x="1119105" y="1194448"/>
            <a:chExt cx="2073154" cy="61045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19105" y="1194448"/>
              <a:ext cx="2073154" cy="610454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55071" y="1229014"/>
            <a:ext cx="1043354" cy="67316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4488" y="8805491"/>
            <a:ext cx="17996781" cy="1131876"/>
            <a:chOff x="114488" y="8805491"/>
            <a:chExt cx="17996781" cy="113187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8883902" y="8239553"/>
              <a:ext cx="35993562" cy="2263752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4488" y="8805491"/>
              <a:ext cx="17996781" cy="113187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516906" y="5113068"/>
            <a:ext cx="6171429" cy="3980007"/>
            <a:chOff x="9516906" y="5113068"/>
            <a:chExt cx="6171429" cy="398000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516906" y="5113068"/>
              <a:ext cx="6171429" cy="398000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516906" y="1194448"/>
            <a:ext cx="6171429" cy="3918619"/>
            <a:chOff x="9516906" y="1194448"/>
            <a:chExt cx="6171429" cy="391861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516906" y="1194448"/>
              <a:ext cx="6171429" cy="3918619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123687" y="2879811"/>
            <a:ext cx="5943013" cy="2097624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160554" y="6175506"/>
            <a:ext cx="4619467" cy="209763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40514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87156" y="633575"/>
            <a:ext cx="17111402" cy="9018564"/>
            <a:chOff x="587156" y="633575"/>
            <a:chExt cx="17111402" cy="901856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968545" y="-3875707"/>
              <a:ext cx="34222805" cy="18037127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7156" y="633575"/>
              <a:ext cx="17111402" cy="901856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91219" y="935744"/>
            <a:ext cx="16529751" cy="8435685"/>
            <a:chOff x="891219" y="935744"/>
            <a:chExt cx="16529751" cy="843568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1219" y="935744"/>
              <a:ext cx="16529751" cy="843568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19105" y="1194448"/>
            <a:ext cx="2073154" cy="610454"/>
            <a:chOff x="1119105" y="1194448"/>
            <a:chExt cx="2073154" cy="61045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19105" y="1194448"/>
              <a:ext cx="2073154" cy="610454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55071" y="1229014"/>
            <a:ext cx="1043354" cy="67316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4488" y="8805491"/>
            <a:ext cx="17996781" cy="1131876"/>
            <a:chOff x="114488" y="8805491"/>
            <a:chExt cx="17996781" cy="113187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8883902" y="8239553"/>
              <a:ext cx="35993562" cy="2263752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4488" y="8805491"/>
              <a:ext cx="17996781" cy="1131876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637306" y="6688523"/>
            <a:ext cx="4677674" cy="209762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501043" y="5550544"/>
            <a:ext cx="6171429" cy="3590624"/>
            <a:chOff x="9501043" y="5550544"/>
            <a:chExt cx="6171429" cy="359062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501043" y="5550544"/>
              <a:ext cx="6171429" cy="359062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563952" y="1499675"/>
            <a:ext cx="6171429" cy="3862947"/>
            <a:chOff x="9563952" y="1499675"/>
            <a:chExt cx="6171429" cy="3862947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563952" y="1499675"/>
              <a:ext cx="6171429" cy="386294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09581" y="2872901"/>
            <a:ext cx="6171429" cy="3980007"/>
            <a:chOff x="1309581" y="2872901"/>
            <a:chExt cx="6171429" cy="3980007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09581" y="2872901"/>
              <a:ext cx="6171429" cy="3980007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246837" y="1150589"/>
            <a:ext cx="1572731" cy="483036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246837" y="5276425"/>
            <a:ext cx="2709750" cy="483036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8088663" y="3383513"/>
            <a:ext cx="1067432" cy="495508"/>
            <a:chOff x="8088663" y="3383513"/>
            <a:chExt cx="1067432" cy="495508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088663" y="3383513"/>
              <a:ext cx="1067432" cy="49550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8045447" y="5571514"/>
            <a:ext cx="1067432" cy="495508"/>
            <a:chOff x="8045447" y="5571514"/>
            <a:chExt cx="1067432" cy="495508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1560000">
              <a:off x="8045447" y="5571514"/>
              <a:ext cx="1067432" cy="49550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40514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87156" y="633575"/>
            <a:ext cx="17111402" cy="9018564"/>
            <a:chOff x="587156" y="633575"/>
            <a:chExt cx="17111402" cy="901856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968545" y="-3875707"/>
              <a:ext cx="34222805" cy="18037127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7156" y="633575"/>
              <a:ext cx="17111402" cy="901856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91219" y="935744"/>
            <a:ext cx="16529751" cy="8435685"/>
            <a:chOff x="891219" y="935744"/>
            <a:chExt cx="16529751" cy="843568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1219" y="935744"/>
              <a:ext cx="16529751" cy="843568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19105" y="1194448"/>
            <a:ext cx="2073154" cy="610454"/>
            <a:chOff x="1119105" y="1194448"/>
            <a:chExt cx="2073154" cy="61045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19105" y="1194448"/>
              <a:ext cx="2073154" cy="610454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55071" y="1229014"/>
            <a:ext cx="1043354" cy="67316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4488" y="8805491"/>
            <a:ext cx="17996781" cy="1131876"/>
            <a:chOff x="114488" y="8805491"/>
            <a:chExt cx="17996781" cy="113187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8883902" y="8239553"/>
              <a:ext cx="35993562" cy="2263752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4488" y="8805491"/>
              <a:ext cx="17996781" cy="113187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822227" y="3504676"/>
            <a:ext cx="7779925" cy="3790308"/>
            <a:chOff x="1822227" y="3504676"/>
            <a:chExt cx="7779925" cy="379030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822227" y="3504676"/>
              <a:ext cx="7779925" cy="3790308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196954" y="4493354"/>
            <a:ext cx="7049348" cy="205518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430558" y="3051088"/>
            <a:ext cx="5230896" cy="5196744"/>
            <a:chOff x="12430558" y="3051088"/>
            <a:chExt cx="5230896" cy="519674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794285" y="570819"/>
              <a:ext cx="10461792" cy="1039348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430558" y="3051088"/>
              <a:ext cx="5230896" cy="519674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8831" y="2300930"/>
            <a:ext cx="5045494" cy="7029650"/>
            <a:chOff x="848132" y="2300930"/>
            <a:chExt cx="5045494" cy="702965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694833" y="-1099229"/>
              <a:ext cx="10090987" cy="14059299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48132" y="2300930"/>
              <a:ext cx="5045494" cy="7029650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3591" y="129804"/>
            <a:ext cx="1909410" cy="2042487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960083" y="439066"/>
            <a:ext cx="3919106" cy="77548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028571" y="1406098"/>
            <a:ext cx="14857143" cy="86023"/>
            <a:chOff x="2028571" y="1406098"/>
            <a:chExt cx="14857143" cy="8602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028571" y="1406098"/>
              <a:ext cx="14857143" cy="8602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473170" y="6480225"/>
            <a:ext cx="1341379" cy="375108"/>
            <a:chOff x="2473170" y="6480225"/>
            <a:chExt cx="1341379" cy="37510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473170" y="6480225"/>
              <a:ext cx="1341379" cy="375108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640497" y="6500493"/>
            <a:ext cx="986806" cy="368416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013378" y="6485641"/>
            <a:ext cx="1646006" cy="37506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473170" y="7122566"/>
            <a:ext cx="1341379" cy="375108"/>
            <a:chOff x="2473170" y="7122566"/>
            <a:chExt cx="1341379" cy="37510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473170" y="7122566"/>
              <a:ext cx="1341379" cy="375108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640494" y="7142837"/>
            <a:ext cx="986806" cy="36561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2473170" y="7764907"/>
            <a:ext cx="1341379" cy="375108"/>
            <a:chOff x="2473170" y="7764907"/>
            <a:chExt cx="1341379" cy="375108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473170" y="7764907"/>
              <a:ext cx="1341379" cy="375108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640496" y="7785176"/>
            <a:ext cx="986806" cy="367778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2473170" y="8407248"/>
            <a:ext cx="1341379" cy="375108"/>
            <a:chOff x="2473170" y="8407248"/>
            <a:chExt cx="1341379" cy="375108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473170" y="8407248"/>
              <a:ext cx="1341379" cy="375108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640496" y="8427519"/>
            <a:ext cx="986806" cy="367778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6453813" y="3081810"/>
            <a:ext cx="5230896" cy="5196744"/>
            <a:chOff x="6453813" y="3081810"/>
            <a:chExt cx="5230896" cy="5196744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17541" y="601541"/>
              <a:ext cx="10461792" cy="10393488"/>
            </a:xfrm>
            <a:prstGeom prst="rect">
              <a:avLst/>
            </a:prstGeom>
          </p:spPr>
        </p:pic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53813" y="3081810"/>
              <a:ext cx="5230896" cy="5196744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827138" y="2379296"/>
            <a:ext cx="3039843" cy="523481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058834" y="2970624"/>
            <a:ext cx="4590761" cy="2845131"/>
            <a:chOff x="1058834" y="2970624"/>
            <a:chExt cx="4590761" cy="2845131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58834" y="2970624"/>
              <a:ext cx="4590761" cy="284513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555056" y="2007854"/>
            <a:ext cx="586152" cy="586152"/>
            <a:chOff x="555056" y="2007854"/>
            <a:chExt cx="586152" cy="586152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555056" y="2007854"/>
              <a:ext cx="586152" cy="586152"/>
              <a:chOff x="555056" y="2007854"/>
              <a:chExt cx="586152" cy="586152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255717" y="1750301"/>
                <a:ext cx="1172303" cy="1172303"/>
              </a:xfrm>
              <a:prstGeom prst="rect">
                <a:avLst/>
              </a:prstGeom>
            </p:spPr>
          </p:pic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555056" y="2007854"/>
                <a:ext cx="586152" cy="586152"/>
              </a:xfrm>
              <a:prstGeom prst="rect">
                <a:avLst/>
              </a:prstGeom>
            </p:spPr>
          </p:pic>
        </p:grpSp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55474" y="2096497"/>
              <a:ext cx="537167" cy="480081"/>
            </a:xfrm>
            <a:prstGeom prst="rect">
              <a:avLst/>
            </a:prstGeom>
          </p:spPr>
        </p:pic>
      </p:grpSp>
      <p:pic>
        <p:nvPicPr>
          <p:cNvPr id="47" name="Object 4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2942173" y="3129454"/>
            <a:ext cx="4245281" cy="523481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2761925" y="3880735"/>
            <a:ext cx="4622524" cy="3767882"/>
            <a:chOff x="12761925" y="3880735"/>
            <a:chExt cx="4622524" cy="3767882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2761925" y="3880735"/>
              <a:ext cx="4622524" cy="3767882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2137482" y="2847856"/>
            <a:ext cx="586152" cy="586152"/>
            <a:chOff x="12137482" y="2847856"/>
            <a:chExt cx="586152" cy="586152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12137482" y="2847856"/>
              <a:ext cx="586152" cy="586152"/>
              <a:chOff x="12137482" y="2847856"/>
              <a:chExt cx="586152" cy="586152"/>
            </a:xfrm>
          </p:grpSpPr>
          <p:pic>
            <p:nvPicPr>
              <p:cNvPr id="53" name="Object 52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1838142" y="2590303"/>
                <a:ext cx="1172303" cy="1172303"/>
              </a:xfrm>
              <a:prstGeom prst="rect">
                <a:avLst/>
              </a:prstGeom>
            </p:spPr>
          </p:pic>
          <p:pic>
            <p:nvPicPr>
              <p:cNvPr id="54" name="Object 5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12137482" y="2847856"/>
                <a:ext cx="586152" cy="586152"/>
              </a:xfrm>
              <a:prstGeom prst="rect">
                <a:avLst/>
              </a:prstGeom>
            </p:spPr>
          </p:pic>
        </p:grpSp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2137887" y="2936494"/>
              <a:ext cx="591110" cy="480082"/>
            </a:xfrm>
            <a:prstGeom prst="rect">
              <a:avLst/>
            </a:prstGeom>
          </p:spPr>
        </p:pic>
      </p:grpSp>
      <p:pic>
        <p:nvPicPr>
          <p:cNvPr id="58" name="Object 57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7203261" y="3160176"/>
            <a:ext cx="3577453" cy="523481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6590647" y="4072141"/>
            <a:ext cx="5000355" cy="3703192"/>
            <a:chOff x="6590647" y="4072141"/>
            <a:chExt cx="5000355" cy="3703192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6590647" y="4072141"/>
              <a:ext cx="5000355" cy="3703192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6238180" y="2810298"/>
            <a:ext cx="586152" cy="586152"/>
            <a:chOff x="6238180" y="2810298"/>
            <a:chExt cx="586152" cy="586152"/>
          </a:xfrm>
        </p:grpSpPr>
        <p:grpSp>
          <p:nvGrpSpPr>
            <p:cNvPr id="1017" name="그룹 1017"/>
            <p:cNvGrpSpPr/>
            <p:nvPr/>
          </p:nvGrpSpPr>
          <p:grpSpPr>
            <a:xfrm>
              <a:off x="6238180" y="2810298"/>
              <a:ext cx="586152" cy="586152"/>
              <a:chOff x="6238180" y="2810298"/>
              <a:chExt cx="586152" cy="586152"/>
            </a:xfrm>
          </p:grpSpPr>
          <p:pic>
            <p:nvPicPr>
              <p:cNvPr id="64" name="Object 63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5938840" y="2552745"/>
                <a:ext cx="1172303" cy="1172303"/>
              </a:xfrm>
              <a:prstGeom prst="rect">
                <a:avLst/>
              </a:prstGeom>
            </p:spPr>
          </p:pic>
          <p:pic>
            <p:nvPicPr>
              <p:cNvPr id="65" name="Object 64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6238180" y="2810298"/>
                <a:ext cx="586152" cy="586152"/>
              </a:xfrm>
              <a:prstGeom prst="rect">
                <a:avLst/>
              </a:prstGeom>
            </p:spPr>
          </p:pic>
        </p:grpSp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6238595" y="2898936"/>
              <a:ext cx="590539" cy="480082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037271" y="6238890"/>
            <a:ext cx="4590761" cy="2707247"/>
            <a:chOff x="1037271" y="6238890"/>
            <a:chExt cx="4590761" cy="2707247"/>
          </a:xfrm>
        </p:grpSpPr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037271" y="6238890"/>
              <a:ext cx="4590761" cy="270724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40514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87156" y="633575"/>
            <a:ext cx="17111402" cy="9018564"/>
            <a:chOff x="587156" y="633575"/>
            <a:chExt cx="17111402" cy="901856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968545" y="-3875707"/>
              <a:ext cx="34222805" cy="18037127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7156" y="633575"/>
              <a:ext cx="17111402" cy="901856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91219" y="935744"/>
            <a:ext cx="16529751" cy="8435685"/>
            <a:chOff x="891219" y="935744"/>
            <a:chExt cx="16529751" cy="843568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1219" y="935744"/>
              <a:ext cx="16529751" cy="843568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19105" y="1194448"/>
            <a:ext cx="5033459" cy="610454"/>
            <a:chOff x="1119105" y="1194448"/>
            <a:chExt cx="5033459" cy="61045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19105" y="1194448"/>
              <a:ext cx="5033459" cy="610454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55071" y="1229014"/>
            <a:ext cx="4280202" cy="67316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4488" y="8805491"/>
            <a:ext cx="17996781" cy="1131876"/>
            <a:chOff x="114488" y="8805491"/>
            <a:chExt cx="17996781" cy="113187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8883902" y="8239553"/>
              <a:ext cx="35993562" cy="2263752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4488" y="8805491"/>
              <a:ext cx="17996781" cy="113187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19105" y="2527578"/>
            <a:ext cx="11554756" cy="5325633"/>
            <a:chOff x="1119105" y="2527578"/>
            <a:chExt cx="11554756" cy="532563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19105" y="2527578"/>
              <a:ext cx="11554756" cy="532563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862590" y="2057143"/>
            <a:ext cx="4340100" cy="6171429"/>
            <a:chOff x="12862590" y="2057143"/>
            <a:chExt cx="4340100" cy="617142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862590" y="2057143"/>
              <a:ext cx="4340100" cy="6171429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098540" y="7944607"/>
            <a:ext cx="8430265" cy="684173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40514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87156" y="633575"/>
            <a:ext cx="17111402" cy="9018564"/>
            <a:chOff x="587156" y="633575"/>
            <a:chExt cx="17111402" cy="901856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968545" y="-3875707"/>
              <a:ext cx="34222805" cy="18037127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7156" y="633575"/>
              <a:ext cx="17111402" cy="901856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91219" y="935744"/>
            <a:ext cx="16529751" cy="8435685"/>
            <a:chOff x="891219" y="935744"/>
            <a:chExt cx="16529751" cy="843568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1219" y="935744"/>
              <a:ext cx="16529751" cy="843568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19105" y="1194448"/>
            <a:ext cx="2073154" cy="610454"/>
            <a:chOff x="1119105" y="1194448"/>
            <a:chExt cx="2073154" cy="61045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19105" y="1194448"/>
              <a:ext cx="2073154" cy="610454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55071" y="1229014"/>
            <a:ext cx="1043354" cy="67316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442234" y="1173478"/>
            <a:ext cx="13066806" cy="6653821"/>
            <a:chOff x="3442234" y="1173478"/>
            <a:chExt cx="13066806" cy="665382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442234" y="1173478"/>
              <a:ext cx="13066806" cy="665382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4488" y="8805491"/>
            <a:ext cx="17996781" cy="1131876"/>
            <a:chOff x="114488" y="8805491"/>
            <a:chExt cx="17996781" cy="113187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8883902" y="8239553"/>
              <a:ext cx="35993562" cy="2263752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4488" y="8805491"/>
              <a:ext cx="17996781" cy="1131876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098540" y="7536749"/>
            <a:ext cx="10876673" cy="1141304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40514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87156" y="633575"/>
            <a:ext cx="17111402" cy="9018564"/>
            <a:chOff x="587156" y="633575"/>
            <a:chExt cx="17111402" cy="901856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968545" y="-3875707"/>
              <a:ext cx="34222805" cy="18037127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7156" y="633575"/>
              <a:ext cx="17111402" cy="901856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91219" y="935744"/>
            <a:ext cx="16529751" cy="8435685"/>
            <a:chOff x="891219" y="935744"/>
            <a:chExt cx="16529751" cy="843568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1219" y="935744"/>
              <a:ext cx="16529751" cy="843568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19105" y="1194448"/>
            <a:ext cx="2073154" cy="610454"/>
            <a:chOff x="1119105" y="1194448"/>
            <a:chExt cx="2073154" cy="61045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19105" y="1194448"/>
              <a:ext cx="2073154" cy="610454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55071" y="1229014"/>
            <a:ext cx="1043354" cy="67316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4488" y="8805491"/>
            <a:ext cx="17996781" cy="1131876"/>
            <a:chOff x="114488" y="8805491"/>
            <a:chExt cx="17996781" cy="113187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8883902" y="8239553"/>
              <a:ext cx="35993562" cy="2263752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4488" y="8805491"/>
              <a:ext cx="17996781" cy="1131876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532738" y="3941878"/>
            <a:ext cx="5670070" cy="345670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705876" y="2017810"/>
            <a:ext cx="8456044" cy="6468691"/>
            <a:chOff x="1705876" y="2017810"/>
            <a:chExt cx="8456044" cy="646869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705876" y="2017810"/>
              <a:ext cx="8456044" cy="646869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40514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87156" y="633575"/>
            <a:ext cx="17111402" cy="9018564"/>
            <a:chOff x="587156" y="633575"/>
            <a:chExt cx="17111402" cy="901856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968545" y="-3875707"/>
              <a:ext cx="34222805" cy="18037127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7156" y="633575"/>
              <a:ext cx="17111402" cy="901856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91219" y="935744"/>
            <a:ext cx="16529751" cy="8435685"/>
            <a:chOff x="891219" y="935744"/>
            <a:chExt cx="16529751" cy="843568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1219" y="935744"/>
              <a:ext cx="16529751" cy="843568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19105" y="1194448"/>
            <a:ext cx="2073154" cy="610454"/>
            <a:chOff x="1119105" y="1194448"/>
            <a:chExt cx="2073154" cy="61045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19105" y="1194448"/>
              <a:ext cx="2073154" cy="610454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55071" y="1229014"/>
            <a:ext cx="1043354" cy="67316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4488" y="8805491"/>
            <a:ext cx="17996781" cy="1184549"/>
            <a:chOff x="114488" y="8805491"/>
            <a:chExt cx="17996781" cy="118454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8883902" y="8213216"/>
              <a:ext cx="35993562" cy="2369097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4488" y="8805491"/>
              <a:ext cx="17996781" cy="1184549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666207" y="7298292"/>
            <a:ext cx="10847699" cy="114063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3366630" y="2267537"/>
            <a:ext cx="12165988" cy="4415076"/>
            <a:chOff x="3366630" y="2267537"/>
            <a:chExt cx="12165988" cy="441507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366630" y="2267537"/>
              <a:ext cx="12165988" cy="441507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40514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87156" y="633575"/>
            <a:ext cx="17111402" cy="9018564"/>
            <a:chOff x="587156" y="633575"/>
            <a:chExt cx="17111402" cy="901856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968545" y="-3875707"/>
              <a:ext cx="34222805" cy="18037127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7156" y="633575"/>
              <a:ext cx="17111402" cy="901856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91219" y="935744"/>
            <a:ext cx="16529751" cy="8435685"/>
            <a:chOff x="891219" y="935744"/>
            <a:chExt cx="16529751" cy="843568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1219" y="935744"/>
              <a:ext cx="16529751" cy="843568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19105" y="1194448"/>
            <a:ext cx="2073154" cy="610454"/>
            <a:chOff x="1119105" y="1194448"/>
            <a:chExt cx="2073154" cy="61045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19105" y="1194448"/>
              <a:ext cx="2073154" cy="610454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55071" y="1229014"/>
            <a:ext cx="1043354" cy="67316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4488" y="8805491"/>
            <a:ext cx="17996781" cy="1184549"/>
            <a:chOff x="114488" y="8805491"/>
            <a:chExt cx="17996781" cy="118454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8883902" y="8213216"/>
              <a:ext cx="35993562" cy="2369097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4488" y="8805491"/>
              <a:ext cx="17996781" cy="1184549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217887" y="9037363"/>
            <a:ext cx="5342984" cy="74986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0196315" y="1804903"/>
            <a:ext cx="4816004" cy="6801126"/>
            <a:chOff x="10196315" y="1804903"/>
            <a:chExt cx="4816004" cy="680112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196315" y="1804903"/>
              <a:ext cx="4816004" cy="680112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855078" y="1930722"/>
            <a:ext cx="6119677" cy="6633367"/>
            <a:chOff x="2855078" y="1930722"/>
            <a:chExt cx="6119677" cy="6633367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855078" y="1930722"/>
              <a:ext cx="6119677" cy="663336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40514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87156" y="633575"/>
            <a:ext cx="17111402" cy="9018564"/>
            <a:chOff x="587156" y="633575"/>
            <a:chExt cx="17111402" cy="901856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968545" y="-3875707"/>
              <a:ext cx="34222805" cy="18037127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7156" y="633575"/>
              <a:ext cx="17111402" cy="901856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91219" y="935744"/>
            <a:ext cx="16529751" cy="8435685"/>
            <a:chOff x="891219" y="935744"/>
            <a:chExt cx="16529751" cy="843568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1219" y="935744"/>
              <a:ext cx="16529751" cy="843568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4488" y="8805491"/>
            <a:ext cx="17996781" cy="1184549"/>
            <a:chOff x="114488" y="8805491"/>
            <a:chExt cx="17996781" cy="118454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8883902" y="8213216"/>
              <a:ext cx="35993562" cy="2369097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4488" y="8805491"/>
              <a:ext cx="17996781" cy="1184549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117182" y="7708049"/>
            <a:ext cx="8723175" cy="121041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19105" y="1194448"/>
            <a:ext cx="5033459" cy="610454"/>
            <a:chOff x="1119105" y="1194448"/>
            <a:chExt cx="5033459" cy="61045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19105" y="1194448"/>
              <a:ext cx="5033459" cy="610454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655071" y="1229014"/>
            <a:ext cx="4280202" cy="67316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705876" y="2385748"/>
            <a:ext cx="9958687" cy="5243482"/>
            <a:chOff x="1705876" y="2385748"/>
            <a:chExt cx="9958687" cy="5243482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705876" y="2385748"/>
              <a:ext cx="9958687" cy="524348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094870" y="1804903"/>
            <a:ext cx="4340100" cy="6171429"/>
            <a:chOff x="12094870" y="1804903"/>
            <a:chExt cx="4340100" cy="617142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094870" y="1804903"/>
              <a:ext cx="4340100" cy="61714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40514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87156" y="633575"/>
            <a:ext cx="17111402" cy="9018564"/>
            <a:chOff x="587156" y="633575"/>
            <a:chExt cx="17111402" cy="901856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968545" y="-3875707"/>
              <a:ext cx="34222805" cy="18037127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7156" y="633575"/>
              <a:ext cx="17111402" cy="901856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91219" y="935744"/>
            <a:ext cx="16529751" cy="8435685"/>
            <a:chOff x="891219" y="935744"/>
            <a:chExt cx="16529751" cy="843568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1219" y="935744"/>
              <a:ext cx="16529751" cy="843568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872353" y="1194448"/>
            <a:ext cx="2545604" cy="7796912"/>
            <a:chOff x="13872353" y="1194448"/>
            <a:chExt cx="2545604" cy="779691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872353" y="1194448"/>
              <a:ext cx="2545604" cy="7796912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48735" y="7603182"/>
            <a:ext cx="11763661" cy="126206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19105" y="1194448"/>
            <a:ext cx="5033459" cy="610454"/>
            <a:chOff x="1119105" y="1194448"/>
            <a:chExt cx="5033459" cy="61045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19105" y="1194448"/>
              <a:ext cx="5033459" cy="610454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655071" y="1229014"/>
            <a:ext cx="3198440" cy="67316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420990" y="2318273"/>
            <a:ext cx="11473024" cy="4769684"/>
            <a:chOff x="1420990" y="2318273"/>
            <a:chExt cx="11473024" cy="476968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20990" y="2318273"/>
              <a:ext cx="11473024" cy="476968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40514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87156" y="633575"/>
            <a:ext cx="17111402" cy="9018564"/>
            <a:chOff x="587156" y="633575"/>
            <a:chExt cx="17111402" cy="901856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968545" y="-3875707"/>
              <a:ext cx="34222805" cy="18037127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7156" y="633575"/>
              <a:ext cx="17111402" cy="901856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91219" y="935744"/>
            <a:ext cx="16529751" cy="8435685"/>
            <a:chOff x="891219" y="935744"/>
            <a:chExt cx="16529751" cy="843568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1219" y="935744"/>
              <a:ext cx="16529751" cy="8435685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78419" y="7678361"/>
            <a:ext cx="7175575" cy="114062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19105" y="1194448"/>
            <a:ext cx="5033459" cy="610454"/>
            <a:chOff x="1119105" y="1194448"/>
            <a:chExt cx="5033459" cy="61045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19105" y="1194448"/>
              <a:ext cx="5033459" cy="610454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55071" y="1229014"/>
            <a:ext cx="3133449" cy="67316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705876" y="2351020"/>
            <a:ext cx="11284732" cy="4881265"/>
            <a:chOff x="1705876" y="2351020"/>
            <a:chExt cx="11284732" cy="488126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05876" y="2351020"/>
              <a:ext cx="11284732" cy="488126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193067" y="1499675"/>
            <a:ext cx="1969338" cy="6549304"/>
            <a:chOff x="14193067" y="1499675"/>
            <a:chExt cx="1969338" cy="654930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193067" y="1499675"/>
              <a:ext cx="1969338" cy="654930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40514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87156" y="633575"/>
            <a:ext cx="17111402" cy="9018564"/>
            <a:chOff x="587156" y="633575"/>
            <a:chExt cx="17111402" cy="901856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968545" y="-3875707"/>
              <a:ext cx="34222805" cy="18037127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7156" y="633575"/>
              <a:ext cx="17111402" cy="901856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91219" y="935744"/>
            <a:ext cx="16529751" cy="8435685"/>
            <a:chOff x="891219" y="935744"/>
            <a:chExt cx="16529751" cy="843568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1219" y="935744"/>
              <a:ext cx="16529751" cy="8435685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78421" y="7846122"/>
            <a:ext cx="11301280" cy="114025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19105" y="1194448"/>
            <a:ext cx="8849003" cy="610454"/>
            <a:chOff x="1119105" y="1194448"/>
            <a:chExt cx="8849003" cy="61045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19105" y="1194448"/>
              <a:ext cx="8849003" cy="610454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55071" y="1229014"/>
            <a:ext cx="8224706" cy="67316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504892" y="2378046"/>
            <a:ext cx="10901474" cy="4854574"/>
            <a:chOff x="1504892" y="2378046"/>
            <a:chExt cx="10901474" cy="485457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04892" y="2378046"/>
              <a:ext cx="10901474" cy="485457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778273" y="2054538"/>
            <a:ext cx="4432998" cy="6171429"/>
            <a:chOff x="12778273" y="2054538"/>
            <a:chExt cx="4432998" cy="617142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778273" y="2054538"/>
              <a:ext cx="4432998" cy="61714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40514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87156" y="633575"/>
            <a:ext cx="17111402" cy="9018564"/>
            <a:chOff x="587156" y="633575"/>
            <a:chExt cx="17111402" cy="901856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968545" y="-3875707"/>
              <a:ext cx="34222805" cy="18037127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7156" y="633575"/>
              <a:ext cx="17111402" cy="901856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91219" y="935744"/>
            <a:ext cx="16529751" cy="8435685"/>
            <a:chOff x="891219" y="935744"/>
            <a:chExt cx="16529751" cy="843568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1219" y="935744"/>
              <a:ext cx="16529751" cy="8435685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694350" y="8003068"/>
            <a:ext cx="5297118" cy="114062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19105" y="1194448"/>
            <a:ext cx="8849003" cy="610454"/>
            <a:chOff x="1119105" y="1194448"/>
            <a:chExt cx="8849003" cy="61045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19105" y="1194448"/>
              <a:ext cx="8849003" cy="610454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55071" y="1229014"/>
            <a:ext cx="1420592" cy="67316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142857" y="2225673"/>
            <a:ext cx="7457464" cy="4874720"/>
            <a:chOff x="9142857" y="2225673"/>
            <a:chExt cx="7457464" cy="487472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142857" y="2225673"/>
              <a:ext cx="7457464" cy="487472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064572" y="1948722"/>
            <a:ext cx="5586779" cy="5880820"/>
            <a:chOff x="3064572" y="1948722"/>
            <a:chExt cx="5586779" cy="588082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064572" y="1948722"/>
              <a:ext cx="5586779" cy="5880820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887906" y="7957354"/>
            <a:ext cx="7199451" cy="114025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617870" y="827301"/>
            <a:ext cx="6081780" cy="1311734"/>
            <a:chOff x="5617870" y="827301"/>
            <a:chExt cx="6081780" cy="131173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617870" y="827301"/>
              <a:ext cx="6081780" cy="131173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-32700"/>
            <a:ext cx="7485119" cy="10797186"/>
            <a:chOff x="0" y="-32700"/>
            <a:chExt cx="7485119" cy="107971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-32700"/>
              <a:ext cx="7485119" cy="1079718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01440" y="936265"/>
            <a:ext cx="1570347" cy="121565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646702" y="5314937"/>
            <a:ext cx="10731786" cy="101911"/>
            <a:chOff x="-646702" y="5314937"/>
            <a:chExt cx="10731786" cy="10191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6200000">
              <a:off x="-646702" y="5314937"/>
              <a:ext cx="10731786" cy="101911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934259" y="1241050"/>
            <a:ext cx="604547" cy="695109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813041" y="3783801"/>
            <a:ext cx="805547" cy="695109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934259" y="6155985"/>
            <a:ext cx="651280" cy="69510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668236" y="1483168"/>
            <a:ext cx="170138" cy="170138"/>
            <a:chOff x="4668236" y="1483168"/>
            <a:chExt cx="170138" cy="17013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668236" y="1483168"/>
              <a:ext cx="170138" cy="17013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668236" y="8496637"/>
            <a:ext cx="170138" cy="170138"/>
            <a:chOff x="4668236" y="8496637"/>
            <a:chExt cx="170138" cy="170138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668236" y="8496637"/>
              <a:ext cx="170138" cy="17013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668236" y="4027957"/>
            <a:ext cx="170138" cy="170138"/>
            <a:chOff x="4668236" y="4027957"/>
            <a:chExt cx="170138" cy="170138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668236" y="4027957"/>
              <a:ext cx="170138" cy="170138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42226" y="1905384"/>
            <a:ext cx="1216396" cy="488653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5554960" y="3455969"/>
            <a:ext cx="6081780" cy="1311734"/>
            <a:chOff x="5554960" y="3455969"/>
            <a:chExt cx="6081780" cy="1311734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554960" y="3455969"/>
              <a:ext cx="6081780" cy="131173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5617870" y="5750894"/>
            <a:ext cx="6081780" cy="1311734"/>
            <a:chOff x="5617870" y="5750894"/>
            <a:chExt cx="6081780" cy="1311734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617870" y="5750894"/>
              <a:ext cx="6081780" cy="1311734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679319" y="1158199"/>
            <a:ext cx="903775" cy="715290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679319" y="3804771"/>
            <a:ext cx="2356432" cy="715299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679319" y="6081792"/>
            <a:ext cx="1236394" cy="721394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2361084" y="781588"/>
            <a:ext cx="2799815" cy="1434138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1720620" y="1483168"/>
            <a:ext cx="545455" cy="85756"/>
            <a:chOff x="11720620" y="1483168"/>
            <a:chExt cx="545455" cy="85756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720620" y="1483168"/>
              <a:ext cx="545455" cy="8575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4647266" y="6388857"/>
            <a:ext cx="170138" cy="170138"/>
            <a:chOff x="4647266" y="6388857"/>
            <a:chExt cx="170138" cy="170138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647266" y="6388857"/>
              <a:ext cx="170138" cy="170138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4967840" y="8253670"/>
            <a:ext cx="656499" cy="695108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5617870" y="7874131"/>
            <a:ext cx="6081780" cy="1311734"/>
            <a:chOff x="5617870" y="7874131"/>
            <a:chExt cx="6081780" cy="1311734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617870" y="7874131"/>
              <a:ext cx="6081780" cy="1311734"/>
            </a:xfrm>
            <a:prstGeom prst="rect">
              <a:avLst/>
            </a:prstGeom>
          </p:spPr>
        </p:pic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7721259" y="8232721"/>
            <a:ext cx="903775" cy="717585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2319144" y="8150860"/>
            <a:ext cx="1291053" cy="570957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2319144" y="8479641"/>
            <a:ext cx="1060329" cy="575529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1720620" y="8493566"/>
            <a:ext cx="545455" cy="85756"/>
            <a:chOff x="11720620" y="8493566"/>
            <a:chExt cx="545455" cy="85756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720620" y="8493566"/>
              <a:ext cx="545455" cy="8575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5410556"/>
            <a:chOff x="0" y="0"/>
            <a:chExt cx="18285714" cy="541055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541055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604916" y="1997313"/>
            <a:ext cx="3454827" cy="3450509"/>
            <a:chOff x="7604916" y="1997313"/>
            <a:chExt cx="3454827" cy="345050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04916" y="1997313"/>
              <a:ext cx="3454827" cy="345050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619724" y="1997313"/>
            <a:ext cx="3454827" cy="3450509"/>
            <a:chOff x="2619724" y="1997313"/>
            <a:chExt cx="3454827" cy="345050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19724" y="1997313"/>
              <a:ext cx="3454827" cy="345050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026088" y="5635564"/>
            <a:ext cx="3399880" cy="74512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574011" y="6481999"/>
            <a:ext cx="3795907" cy="1496646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3591" y="129804"/>
            <a:ext cx="2324057" cy="1953938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960083" y="439066"/>
            <a:ext cx="2115835" cy="74378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028571" y="1406098"/>
            <a:ext cx="14857143" cy="86023"/>
            <a:chOff x="2028571" y="1406098"/>
            <a:chExt cx="14857143" cy="8602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028571" y="1406098"/>
              <a:ext cx="14857143" cy="8602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925583" y="1939077"/>
            <a:ext cx="3454827" cy="3450509"/>
            <a:chOff x="12925583" y="1939077"/>
            <a:chExt cx="3454827" cy="345050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925583" y="1939077"/>
              <a:ext cx="3454827" cy="345050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953714" y="2249307"/>
            <a:ext cx="3454827" cy="3454827"/>
            <a:chOff x="12953714" y="2249307"/>
            <a:chExt cx="3454827" cy="3454827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953714" y="2249307"/>
              <a:ext cx="3454827" cy="345482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070111" y="2460348"/>
            <a:ext cx="2524438" cy="2524438"/>
            <a:chOff x="8070111" y="2460348"/>
            <a:chExt cx="2524438" cy="2524438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070111" y="2460348"/>
              <a:ext cx="2524438" cy="252443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2938130" y="2460348"/>
            <a:ext cx="2818016" cy="2818016"/>
            <a:chOff x="2938130" y="2460348"/>
            <a:chExt cx="2818016" cy="2818016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938130" y="2460348"/>
              <a:ext cx="2818016" cy="2818016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095159" y="5635564"/>
            <a:ext cx="2919436" cy="744669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036002" y="5635564"/>
            <a:ext cx="3399880" cy="745124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485897" y="5541199"/>
            <a:ext cx="3665476" cy="746040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559201" y="6461031"/>
            <a:ext cx="3795907" cy="1496646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2942858" y="6482001"/>
            <a:ext cx="3413746" cy="101483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323477" y="2097291"/>
            <a:ext cx="13638761" cy="7484270"/>
            <a:chOff x="2323477" y="2097291"/>
            <a:chExt cx="13638761" cy="748427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323477" y="2097291"/>
              <a:ext cx="13638761" cy="748427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308953" y="9251010"/>
            <a:ext cx="2727646" cy="34208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3591" y="129804"/>
            <a:ext cx="2324057" cy="195393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960083" y="439066"/>
            <a:ext cx="1654223" cy="75291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028571" y="1406098"/>
            <a:ext cx="14857143" cy="86023"/>
            <a:chOff x="2028571" y="1406098"/>
            <a:chExt cx="14857143" cy="8602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028571" y="1406098"/>
              <a:ext cx="14857143" cy="8602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3591" y="129804"/>
            <a:ext cx="2261569" cy="195393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960083" y="439066"/>
            <a:ext cx="2097571" cy="74378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028571" y="1406098"/>
            <a:ext cx="14857143" cy="86023"/>
            <a:chOff x="2028571" y="1406098"/>
            <a:chExt cx="14857143" cy="86023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28571" y="1406098"/>
              <a:ext cx="14857143" cy="86023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05549" y="2234614"/>
            <a:ext cx="8928885" cy="656833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3591" y="129804"/>
            <a:ext cx="1909410" cy="204248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960083" y="439066"/>
            <a:ext cx="3919106" cy="77548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028571" y="1406098"/>
            <a:ext cx="14857143" cy="86023"/>
            <a:chOff x="2028571" y="1406098"/>
            <a:chExt cx="14857143" cy="86023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28571" y="1406098"/>
              <a:ext cx="14857143" cy="8602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93531" y="4822094"/>
            <a:ext cx="4548763" cy="997284"/>
            <a:chOff x="993531" y="4822094"/>
            <a:chExt cx="4548763" cy="99728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93531" y="4822094"/>
              <a:ext cx="4548763" cy="99728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975098" y="2330222"/>
            <a:ext cx="3514544" cy="1153181"/>
            <a:chOff x="8975098" y="2098818"/>
            <a:chExt cx="3514544" cy="138458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975098" y="2098818"/>
              <a:ext cx="3514544" cy="138458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423366" y="2097983"/>
            <a:ext cx="3791374" cy="1572979"/>
            <a:chOff x="2423366" y="1995137"/>
            <a:chExt cx="3791374" cy="167582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423366" y="1995137"/>
              <a:ext cx="3791374" cy="167582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235710" y="3945045"/>
            <a:ext cx="4023960" cy="1375691"/>
            <a:chOff x="6235710" y="3945045"/>
            <a:chExt cx="4023960" cy="137569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235710" y="3945045"/>
              <a:ext cx="4023960" cy="137569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028033" y="3843007"/>
            <a:ext cx="3857681" cy="979087"/>
            <a:chOff x="13028033" y="3575501"/>
            <a:chExt cx="3857681" cy="124659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028033" y="3575501"/>
              <a:ext cx="3857681" cy="124659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028572" y="6944390"/>
            <a:ext cx="4912997" cy="1244626"/>
            <a:chOff x="2028572" y="6944390"/>
            <a:chExt cx="4912997" cy="1244626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028572" y="6944390"/>
              <a:ext cx="4912997" cy="124462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430992" y="7919132"/>
            <a:ext cx="4561580" cy="1344234"/>
            <a:chOff x="7430992" y="7919132"/>
            <a:chExt cx="4561580" cy="1344234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430992" y="7919132"/>
              <a:ext cx="4561580" cy="134423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0425412" y="5425585"/>
            <a:ext cx="4086521" cy="1655446"/>
            <a:chOff x="10425412" y="5425585"/>
            <a:chExt cx="4086521" cy="1655446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425412" y="5425585"/>
              <a:ext cx="4086521" cy="165544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3028033" y="7444732"/>
            <a:ext cx="4138213" cy="1488566"/>
            <a:chOff x="13028033" y="7444732"/>
            <a:chExt cx="4138213" cy="1488566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028033" y="7444732"/>
              <a:ext cx="4138213" cy="148856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070858" y="389806"/>
            <a:ext cx="732321" cy="34979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0" y="0"/>
            <a:ext cx="18285714" cy="5368616"/>
            <a:chOff x="0" y="0"/>
            <a:chExt cx="18285714" cy="536861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5368616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274088" y="1296230"/>
            <a:ext cx="5326859" cy="81476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537119" y="3225202"/>
            <a:ext cx="6617597" cy="8573656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515556" y="848999"/>
            <a:ext cx="6617597" cy="602615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711726" y="3954049"/>
            <a:ext cx="6617597" cy="565826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690163" y="816654"/>
            <a:ext cx="6617597" cy="6069283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883478" y="4307691"/>
            <a:ext cx="6617597" cy="4243701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883478" y="848999"/>
            <a:ext cx="6617597" cy="6026156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097420" y="4661332"/>
            <a:ext cx="6617597" cy="2829134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118477" y="848999"/>
            <a:ext cx="6617597" cy="6026156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3591" y="129804"/>
            <a:ext cx="1909410" cy="2042487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960083" y="439066"/>
            <a:ext cx="4366087" cy="77549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028571" y="1406098"/>
            <a:ext cx="14857143" cy="86023"/>
            <a:chOff x="2028571" y="1406098"/>
            <a:chExt cx="14857143" cy="8602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028571" y="1406098"/>
              <a:ext cx="14857143" cy="8602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40514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87156" y="633575"/>
            <a:ext cx="17111402" cy="9018564"/>
            <a:chOff x="587156" y="633575"/>
            <a:chExt cx="17111402" cy="901856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968545" y="-3875707"/>
              <a:ext cx="34222805" cy="18037127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7156" y="633575"/>
              <a:ext cx="17111402" cy="901856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91219" y="935744"/>
            <a:ext cx="16529751" cy="8435685"/>
            <a:chOff x="891219" y="935744"/>
            <a:chExt cx="16529751" cy="843568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1219" y="935744"/>
              <a:ext cx="16529751" cy="843568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19105" y="1194448"/>
            <a:ext cx="2763496" cy="610454"/>
            <a:chOff x="1119105" y="1194448"/>
            <a:chExt cx="2763496" cy="61045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19105" y="1194448"/>
              <a:ext cx="2763496" cy="610454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55071" y="1229014"/>
            <a:ext cx="2058306" cy="673163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243183" y="2221817"/>
            <a:ext cx="4010408" cy="489760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181526" y="5566172"/>
            <a:ext cx="2395445" cy="222137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4488" y="8805491"/>
            <a:ext cx="17996781" cy="1131876"/>
            <a:chOff x="114488" y="8805491"/>
            <a:chExt cx="17996781" cy="113187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8883902" y="8239553"/>
              <a:ext cx="35993562" cy="2263752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4488" y="8805491"/>
              <a:ext cx="17996781" cy="113187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547083" y="2804718"/>
            <a:ext cx="4843711" cy="6171429"/>
            <a:chOff x="3547083" y="2804718"/>
            <a:chExt cx="4843711" cy="617142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547083" y="2804718"/>
              <a:ext cx="4843711" cy="617142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985048" y="2902104"/>
            <a:ext cx="4457998" cy="5976657"/>
            <a:chOff x="10985048" y="2902104"/>
            <a:chExt cx="4457998" cy="5976657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985048" y="2902104"/>
              <a:ext cx="4457998" cy="5976657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941189" y="2221817"/>
            <a:ext cx="4504246" cy="48976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40514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87156" y="633575"/>
            <a:ext cx="17111402" cy="9018564"/>
            <a:chOff x="587156" y="633575"/>
            <a:chExt cx="17111402" cy="901856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968545" y="-3875707"/>
              <a:ext cx="34222805" cy="18037127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7156" y="633575"/>
              <a:ext cx="17111402" cy="901856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91219" y="935744"/>
            <a:ext cx="16529751" cy="8435685"/>
            <a:chOff x="891219" y="935744"/>
            <a:chExt cx="16529751" cy="843568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1219" y="935744"/>
              <a:ext cx="16529751" cy="843568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19105" y="1194448"/>
            <a:ext cx="2763496" cy="610454"/>
            <a:chOff x="1119105" y="1194448"/>
            <a:chExt cx="2763496" cy="61045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19105" y="1194448"/>
              <a:ext cx="2763496" cy="610454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55071" y="1229014"/>
            <a:ext cx="2058306" cy="673163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181526" y="5566172"/>
            <a:ext cx="2395445" cy="222137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0" y="9128141"/>
            <a:ext cx="17996781" cy="1131876"/>
            <a:chOff x="0" y="9128141"/>
            <a:chExt cx="17996781" cy="113187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8998391" y="8562203"/>
              <a:ext cx="35993562" cy="2263752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0" y="9128141"/>
              <a:ext cx="17996781" cy="113187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985048" y="2902104"/>
            <a:ext cx="4457998" cy="5976657"/>
            <a:chOff x="10985048" y="2902104"/>
            <a:chExt cx="4457998" cy="597665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985048" y="2902104"/>
              <a:ext cx="4457998" cy="5976657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941189" y="2221817"/>
            <a:ext cx="4504246" cy="489760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359905" y="7969396"/>
            <a:ext cx="2870100" cy="410047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121561" y="3418314"/>
            <a:ext cx="5799501" cy="427552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40514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87156" y="633575"/>
            <a:ext cx="17111402" cy="9018564"/>
            <a:chOff x="587156" y="633575"/>
            <a:chExt cx="17111402" cy="901856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968545" y="-3875707"/>
              <a:ext cx="34222805" cy="18037127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7156" y="633575"/>
              <a:ext cx="17111402" cy="901856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91219" y="935744"/>
            <a:ext cx="16529751" cy="8435685"/>
            <a:chOff x="891219" y="935744"/>
            <a:chExt cx="16529751" cy="843568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1219" y="935744"/>
              <a:ext cx="16529751" cy="843568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19105" y="1194448"/>
            <a:ext cx="2763496" cy="610454"/>
            <a:chOff x="1119105" y="1194448"/>
            <a:chExt cx="2763496" cy="61045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19105" y="1194448"/>
              <a:ext cx="2763496" cy="610454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55071" y="1229014"/>
            <a:ext cx="2058306" cy="673163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181526" y="5566172"/>
            <a:ext cx="2395445" cy="222137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4488" y="8805491"/>
            <a:ext cx="17996781" cy="1131876"/>
            <a:chOff x="114488" y="8805491"/>
            <a:chExt cx="17996781" cy="113187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8883902" y="8239553"/>
              <a:ext cx="35993562" cy="2263752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4488" y="8805491"/>
              <a:ext cx="17996781" cy="1131876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941189" y="2221817"/>
            <a:ext cx="4504246" cy="489760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903393" y="6363055"/>
            <a:ext cx="5760161" cy="164354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497247" y="1997625"/>
            <a:ext cx="6474941" cy="3879184"/>
            <a:chOff x="9497247" y="1997625"/>
            <a:chExt cx="6474941" cy="387918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497247" y="1997625"/>
              <a:ext cx="6474941" cy="387918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287043" y="1555542"/>
            <a:ext cx="4243333" cy="7174630"/>
            <a:chOff x="4287043" y="1555542"/>
            <a:chExt cx="4243333" cy="7174630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287043" y="1555542"/>
              <a:ext cx="4243333" cy="71746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40514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87156" y="633575"/>
            <a:ext cx="17111402" cy="9018564"/>
            <a:chOff x="587156" y="633575"/>
            <a:chExt cx="17111402" cy="901856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968545" y="-3875707"/>
              <a:ext cx="34222805" cy="18037127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7156" y="633575"/>
              <a:ext cx="17111402" cy="901856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91219" y="935744"/>
            <a:ext cx="16529751" cy="8435685"/>
            <a:chOff x="891219" y="935744"/>
            <a:chExt cx="16529751" cy="843568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1219" y="935744"/>
              <a:ext cx="16529751" cy="843568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19105" y="1194448"/>
            <a:ext cx="2763496" cy="610454"/>
            <a:chOff x="1119105" y="1194448"/>
            <a:chExt cx="2763496" cy="61045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19105" y="1194448"/>
              <a:ext cx="2763496" cy="610454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55071" y="1229014"/>
            <a:ext cx="2058306" cy="673163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181526" y="5566172"/>
            <a:ext cx="2395445" cy="222137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4488" y="8805491"/>
            <a:ext cx="17996781" cy="1131876"/>
            <a:chOff x="114488" y="8805491"/>
            <a:chExt cx="17996781" cy="113187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8883902" y="8239553"/>
              <a:ext cx="35993562" cy="2263752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4488" y="8805491"/>
              <a:ext cx="17996781" cy="113187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240518" y="2579602"/>
            <a:ext cx="6171429" cy="5126511"/>
            <a:chOff x="2240518" y="2579602"/>
            <a:chExt cx="6171429" cy="512651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240518" y="2579602"/>
              <a:ext cx="6171429" cy="512651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356708" y="2040962"/>
            <a:ext cx="6171429" cy="868108"/>
            <a:chOff x="9356708" y="2040962"/>
            <a:chExt cx="6171429" cy="868108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356708" y="2040962"/>
              <a:ext cx="6171429" cy="86810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142857" y="3191781"/>
            <a:ext cx="6171429" cy="3442187"/>
            <a:chOff x="9142857" y="3191781"/>
            <a:chExt cx="6171429" cy="3442187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142857" y="3191781"/>
              <a:ext cx="6171429" cy="3442187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CE3777E-207C-F4A7-8578-E6B26341B0EB}"/>
              </a:ext>
            </a:extLst>
          </p:cNvPr>
          <p:cNvSpPr txBox="1"/>
          <p:nvPr/>
        </p:nvSpPr>
        <p:spPr>
          <a:xfrm>
            <a:off x="9099626" y="6987331"/>
            <a:ext cx="6171429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300" b="1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주소만 표기된 데이터는 </a:t>
            </a:r>
            <a:r>
              <a:rPr lang="ko-KR" altLang="en-US" sz="2300" b="1" dirty="0" err="1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카카오맵</a:t>
            </a:r>
            <a:r>
              <a:rPr lang="ko-KR" altLang="en-US" sz="2300" b="1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2300" b="1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API</a:t>
            </a:r>
            <a:r>
              <a:rPr lang="ko-KR" altLang="en-US" sz="2300" b="1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로 위도</a:t>
            </a:r>
            <a:r>
              <a:rPr lang="en-US" altLang="ko-KR" sz="2300" b="1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,</a:t>
            </a:r>
            <a:r>
              <a:rPr lang="ko-KR" altLang="en-US" sz="2300" b="1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경도를 탐색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77</TotalTime>
  <Words>15</Words>
  <Application>Microsoft Office PowerPoint</Application>
  <PresentationFormat>사용자 지정</PresentationFormat>
  <Paragraphs>3</Paragraphs>
  <Slides>32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37" baseType="lpstr">
      <vt:lpstr>나눔고딕</vt:lpstr>
      <vt:lpstr>맑은 고딕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1750</cp:lastModifiedBy>
  <cp:revision>6</cp:revision>
  <dcterms:created xsi:type="dcterms:W3CDTF">2022-09-14T22:26:51Z</dcterms:created>
  <dcterms:modified xsi:type="dcterms:W3CDTF">2025-04-17T05:30:24Z</dcterms:modified>
</cp:coreProperties>
</file>